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7" r:id="rId4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2" autoAdjust="0"/>
    <p:restoredTop sz="94660"/>
  </p:normalViewPr>
  <p:slideViewPr>
    <p:cSldViewPr>
      <p:cViewPr varScale="1">
        <p:scale>
          <a:sx n="90" d="100"/>
          <a:sy n="90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220E17-296A-4998-AC57-86D2E99AD9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E6B6-AA97-4F5E-B615-99AA12CCA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6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A0AE-EDC8-4CBD-9096-DBCF929100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64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02334-C9FE-420D-AA8A-2E4686F011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7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2DEF-F64B-465E-B13F-615B060B5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90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8D25F-A1D9-44F5-A070-91060F715E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7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A3DA-D224-4E21-B576-7DFD007CF4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254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B3ED6-E7A4-4F4E-8971-8CEDEFBB02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93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4348-F19F-4B87-8A56-BBE5F75F0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274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8120-6385-4035-B616-14CF76FB1C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43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3AFB5-0717-4D29-929F-61F509839A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20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F7C8-B565-4146-8BC0-3562AD3F94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367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4238ACB-696D-4AB3-91DD-D439371703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6764000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3075" name="オブジェクト 2"/>
          <p:cNvGraphicFramePr>
            <a:graphicFrameLocks noChangeAspect="1"/>
          </p:cNvGraphicFramePr>
          <p:nvPr/>
        </p:nvGraphicFramePr>
        <p:xfrm>
          <a:off x="287338" y="576263"/>
          <a:ext cx="8532812" cy="638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スライド" r:id="rId3" imgW="3014299" imgH="2260079" progId="PowerPoint.Slide.12">
                  <p:embed/>
                </p:oleObj>
              </mc:Choice>
              <mc:Fallback>
                <p:oleObj name="スライド" r:id="rId3" imgW="3014299" imgH="2260079" progId="PowerPoint.Slide.12">
                  <p:embed/>
                  <p:pic>
                    <p:nvPicPr>
                      <p:cNvPr id="0" name="オブジェクト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576263"/>
                        <a:ext cx="8532812" cy="638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1908175" y="114300"/>
            <a:ext cx="4945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800" dirty="0"/>
              <a:t>各機関における自己点検・評価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930650" y="1373188"/>
            <a:ext cx="0" cy="78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pPr>
              <a:defRPr/>
            </a:pPr>
            <a:endParaRPr lang="ja-JP" altLang="en-US">
              <a:latin typeface="+mj-ea"/>
              <a:ea typeface="+mj-ea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930650" y="2246313"/>
            <a:ext cx="0" cy="858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4295" tIns="8890" rIns="74295" bIns="8890"/>
          <a:lstStyle/>
          <a:p>
            <a:pPr>
              <a:defRPr/>
            </a:pPr>
            <a:endParaRPr lang="ja-JP" altLang="en-US">
              <a:latin typeface="+mj-ea"/>
              <a:ea typeface="+mj-ea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13730" y="898119"/>
            <a:ext cx="4033837" cy="4667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latin typeface="+mj-ea"/>
                <a:ea typeface="+mj-ea"/>
              </a:rPr>
              <a:t>公益社団法人日本実験動物学会</a:t>
            </a:r>
            <a:endParaRPr lang="ja-JP" altLang="en-US" sz="2000" dirty="0">
              <a:latin typeface="+mj-ea"/>
              <a:ea typeface="+mj-ea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82612" y="1776452"/>
            <a:ext cx="6696075" cy="50768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動物実験に関する外部検証事業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3933825"/>
            <a:ext cx="3457575" cy="184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ja-JP" sz="2000">
              <a:latin typeface="+mj-ea"/>
              <a:ea typeface="+mj-ea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31913" y="3141663"/>
            <a:ext cx="10287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>
                <a:latin typeface="+mj-ea"/>
                <a:ea typeface="+mj-ea"/>
              </a:rPr>
              <a:t>研　修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502150" y="4581525"/>
            <a:ext cx="457200" cy="3429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>
              <a:latin typeface="+mj-ea"/>
              <a:ea typeface="+mj-ea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076825" y="4437063"/>
            <a:ext cx="2811463" cy="7191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調査チーム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１～３名の専門委員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651500" y="5516563"/>
            <a:ext cx="2303463" cy="728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書面調査の実施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訪問調査の実施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2154437">
            <a:off x="4824413" y="3735388"/>
            <a:ext cx="269875" cy="608012"/>
          </a:xfrm>
          <a:prstGeom prst="upArrow">
            <a:avLst>
              <a:gd name="adj1" fmla="val 50000"/>
              <a:gd name="adj2" fmla="val 56323"/>
            </a:avLst>
          </a:prstGeom>
          <a:solidFill>
            <a:schemeClr val="accent1"/>
          </a:solidFill>
          <a:ln w="63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>
              <a:latin typeface="+mj-ea"/>
              <a:ea typeface="+mj-ea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187950" y="3676650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>
                <a:latin typeface="+mj-ea"/>
                <a:ea typeface="+mj-ea"/>
              </a:rPr>
              <a:t>調査結果の報告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908000" y="44450"/>
            <a:ext cx="5040313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+mj-ea"/>
                <a:ea typeface="+mj-ea"/>
              </a:rPr>
              <a:t>外部検証の実施体制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411413" y="3068638"/>
            <a:ext cx="3441700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>
                <a:latin typeface="+mj-ea"/>
                <a:ea typeface="+mj-ea"/>
              </a:rPr>
              <a:t>調査の統括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>
                <a:latin typeface="+mj-ea"/>
                <a:ea typeface="+mj-ea"/>
              </a:rPr>
              <a:t>最終報告の決定</a:t>
            </a:r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2979321" y="2665047"/>
            <a:ext cx="1980029" cy="40011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latin typeface="+mj-ea"/>
                <a:ea typeface="+mj-ea"/>
              </a:rPr>
              <a:t>外部検証委員会</a:t>
            </a:r>
          </a:p>
        </p:txBody>
      </p:sp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971550" y="5373688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17" name="Text Box 22"/>
          <p:cNvSpPr txBox="1">
            <a:spLocks noChangeArrowheads="1"/>
          </p:cNvSpPr>
          <p:nvPr/>
        </p:nvSpPr>
        <p:spPr bwMode="auto">
          <a:xfrm>
            <a:off x="971550" y="49403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18" name="Text Box 23"/>
          <p:cNvSpPr txBox="1">
            <a:spLocks noChangeArrowheads="1"/>
          </p:cNvSpPr>
          <p:nvPr/>
        </p:nvSpPr>
        <p:spPr bwMode="auto">
          <a:xfrm>
            <a:off x="971550" y="45085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971550" y="40767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3132138" y="5373688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3132138" y="49403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2" name="Text Box 27"/>
          <p:cNvSpPr txBox="1">
            <a:spLocks noChangeArrowheads="1"/>
          </p:cNvSpPr>
          <p:nvPr/>
        </p:nvSpPr>
        <p:spPr bwMode="auto">
          <a:xfrm>
            <a:off x="3132138" y="45085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3" name="Text Box 28"/>
          <p:cNvSpPr txBox="1">
            <a:spLocks noChangeArrowheads="1"/>
          </p:cNvSpPr>
          <p:nvPr/>
        </p:nvSpPr>
        <p:spPr bwMode="auto">
          <a:xfrm>
            <a:off x="3132138" y="40767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2051050" y="5373688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5" name="Text Box 30"/>
          <p:cNvSpPr txBox="1">
            <a:spLocks noChangeArrowheads="1"/>
          </p:cNvSpPr>
          <p:nvPr/>
        </p:nvSpPr>
        <p:spPr bwMode="auto">
          <a:xfrm>
            <a:off x="2051050" y="49403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2051050" y="45085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7" name="Text Box 32"/>
          <p:cNvSpPr txBox="1">
            <a:spLocks noChangeArrowheads="1"/>
          </p:cNvSpPr>
          <p:nvPr/>
        </p:nvSpPr>
        <p:spPr bwMode="auto">
          <a:xfrm>
            <a:off x="2051050" y="4076700"/>
            <a:ext cx="1028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>
                <a:latin typeface="+mj-ea"/>
                <a:ea typeface="+mj-ea"/>
              </a:rPr>
              <a:t>専門委員</a:t>
            </a:r>
          </a:p>
        </p:txBody>
      </p:sp>
      <p:sp>
        <p:nvSpPr>
          <p:cNvPr id="4128" name="AutoShape 18"/>
          <p:cNvSpPr>
            <a:spLocks noChangeArrowheads="1"/>
          </p:cNvSpPr>
          <p:nvPr/>
        </p:nvSpPr>
        <p:spPr bwMode="auto">
          <a:xfrm rot="2059506">
            <a:off x="2627313" y="3284538"/>
            <a:ext cx="342900" cy="4572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>
              <a:latin typeface="+mj-ea"/>
              <a:ea typeface="+mj-ea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8243888" y="5300663"/>
            <a:ext cx="576584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+mj-ea"/>
                <a:ea typeface="+mj-ea"/>
              </a:rPr>
              <a:t>機関</a:t>
            </a: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 rot="2491483" flipV="1">
            <a:off x="7451725" y="5445125"/>
            <a:ext cx="719138" cy="358775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6048375" cy="90805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>
                <a:solidFill>
                  <a:schemeClr val="tx1"/>
                </a:solidFill>
                <a:latin typeface="+mj-ea"/>
              </a:rPr>
              <a:t>検証</a:t>
            </a:r>
            <a:r>
              <a:rPr lang="ja-JP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プロセス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773238"/>
            <a:ext cx="82804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資料</a:t>
            </a:r>
            <a:r>
              <a:rPr lang="en-US" altLang="ja-JP" sz="2400" dirty="0">
                <a:latin typeface="+mj-ea"/>
                <a:ea typeface="+mj-ea"/>
              </a:rPr>
              <a:t>(</a:t>
            </a:r>
            <a:r>
              <a:rPr lang="ja-JP" altLang="en-US" sz="2400" dirty="0">
                <a:latin typeface="+mj-ea"/>
                <a:ea typeface="+mj-ea"/>
              </a:rPr>
              <a:t>現況調査票、自己点検・評価報告書等）の提出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資料の分析、調査員を選定（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外部検証委員会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書面調査、質問事項等を対象機関へ通知（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調査員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訪問調査の実施（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調査員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検証結果（案）の作成（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調査員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検証結果（案）の審議（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</a:rPr>
              <a:t>外部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検証委員会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検証結果（案）を対象機関へ通知（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</a:rPr>
              <a:t>外部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検証委員会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　（対象機関は、異議申し立てを行える）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検証結果を最終決定（</a:t>
            </a:r>
            <a:r>
              <a:rPr lang="ja-JP" altLang="en-US" sz="2400" dirty="0">
                <a:solidFill>
                  <a:srgbClr val="FF0000"/>
                </a:solidFill>
                <a:latin typeface="+mj-ea"/>
              </a:rPr>
              <a:t>外部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検証委員会</a:t>
            </a:r>
            <a:r>
              <a:rPr lang="ja-JP" altLang="en-US" sz="2400" dirty="0">
                <a:latin typeface="+mj-ea"/>
                <a:ea typeface="+mj-ea"/>
              </a:rPr>
              <a:t>）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defRPr/>
            </a:pPr>
            <a:r>
              <a:rPr lang="ja-JP" altLang="en-US" sz="2400" dirty="0">
                <a:latin typeface="+mj-ea"/>
                <a:ea typeface="+mj-ea"/>
              </a:rPr>
              <a:t>「検証結果報告書」を対象機関に通知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None/>
              <a:defRPr/>
            </a:pPr>
            <a:endParaRPr lang="en-US" altLang="ja-JP" sz="2400" dirty="0">
              <a:latin typeface="+mj-ea"/>
              <a:ea typeface="+mj-ea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79388" y="1628775"/>
            <a:ext cx="576262" cy="4032250"/>
          </a:xfrm>
          <a:prstGeom prst="downArrow">
            <a:avLst>
              <a:gd name="adj1" fmla="val 36259"/>
              <a:gd name="adj2" fmla="val 109267"/>
            </a:avLst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>
              <a:latin typeface="+mj-ea"/>
              <a:ea typeface="+mj-ea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47813" y="1127125"/>
            <a:ext cx="5472112" cy="485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800" dirty="0">
                <a:latin typeface="+mj-ea"/>
                <a:ea typeface="+mj-ea"/>
              </a:rPr>
              <a:t>各機関：自己点検・評価の実施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76375" y="6184900"/>
            <a:ext cx="5339923" cy="52322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800">
                <a:latin typeface="+mj-ea"/>
                <a:ea typeface="+mj-ea"/>
              </a:rPr>
              <a:t>各機関：</a:t>
            </a:r>
            <a:r>
              <a:rPr lang="ja-JP" altLang="en-US" sz="2800" dirty="0">
                <a:latin typeface="+mj-ea"/>
                <a:ea typeface="+mj-ea"/>
              </a:rPr>
              <a:t>「検証結果報告書」を公表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-92075" y="-93663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185</Words>
  <Application>Microsoft Office PowerPoint</Application>
  <PresentationFormat>画面に合わせる (4:3)</PresentationFormat>
  <Paragraphs>39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Wingdings</vt:lpstr>
      <vt:lpstr>標準デザイン</vt:lpstr>
      <vt:lpstr>スライド</vt:lpstr>
      <vt:lpstr>PowerPoint プレゼンテーション</vt:lpstr>
      <vt:lpstr>PowerPoint プレゼンテーション</vt:lpstr>
      <vt:lpstr>検証プロセス</vt:lpstr>
    </vt:vector>
  </TitlesOfParts>
  <Company>筑波大学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八神健一</dc:creator>
  <cp:lastModifiedBy>matsuda</cp:lastModifiedBy>
  <cp:revision>20</cp:revision>
  <dcterms:created xsi:type="dcterms:W3CDTF">2008-04-26T18:22:35Z</dcterms:created>
  <dcterms:modified xsi:type="dcterms:W3CDTF">2017-05-16T01:00:09Z</dcterms:modified>
</cp:coreProperties>
</file>